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4" r:id="rId8"/>
    <p:sldId id="266" r:id="rId9"/>
    <p:sldId id="265" r:id="rId10"/>
    <p:sldId id="267" r:id="rId11"/>
    <p:sldId id="263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F67"/>
    <a:srgbClr val="1A8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6:34.7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2.51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14.5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3.60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5.2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0,'53'49,"3"-2,73 46,-54-45,2-4,2-3,2-3,2-4,1-4,114 26,533 68,-619-109,-92-12,264 45,-249-40,-1 2,0 2,-1 1,-1 1,59 36,-72-36,0 1,-2 1,0 0,0 2,-2 0,0 0,-1 1,-1 1,-1 1,-1-1,-1 2,16 44,-10-12,-2 1,-2 1,-3 1,3 68,-9-69,-2 1,-2-1,-3 0,-3 0,-2 0,-2-1,-3 0,-2-1,-43 98,24-84,-3-1,-3-2,-2-2,-4-1,-1-3,-76 70,-136 79,-19-19,130-89,-412 294,539-377,-27 19,47-35,0 1,0 0,-1-1,1 1,-1-1,1 0,-1 0,1 0,-1 0,0 0,-4 0,8-3,1 0,0-1,0 1,0 0,0 0,0 0,0 0,0 1,1-1,-1 1,0-1,5-1,60-34,0 3,141-49,371-96,-411 140,267-27,-346 59,0 5,0 3,0 4,-1 4,0 4,0 4,-2 4,0 3,-2 4,0 4,90 48,-125-52,68 49,-95-61,-1 2,-1 0,-1 2,33 41,-32-30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26.1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2365 3016,'74'30,"71"40,-133-64,214 114,-20-4,275 206,-394-251,130 134,-163-145,-3 1,-3 3,44 78,-62-91,-3 1,-1 1,-4 1,-1 1,-3 1,17 92,-33-128,0 0,-1 0,-1 1,-1-1,-1 0,-1 1,-1-1,0 0,-1-1,-2 1,0-1,-1 0,0-1,-2 0,-20 29,0-8,-2-2,-2-1,0-2,-3-2,-60 43,-59 29,-313 156,260-160,-6-10,-238 68,306-118,-2-5,-2-7,-1-7,-176 2,241-23,1-3,-1-5,1-3,1-4,0-4,1-3,2-4,0-4,2-3,2-3,-141-90,194 109,0-1,0-2,2 0,1-2,0 0,2-1,1-2,0 0,2-1,-16-32,20 28,1-1,2 0,1 0,1-1,2 0,1 0,2-1,1 0,2 1,3-39,7-10,3 1,3 1,4 0,30-76,30-47,125-230,240-342,102-40,77 48,-7 127,-62 155,-419 382,234-131,-281 186,3 3,2 5,1 4,1 4,2 4,1 5,1 4,0 4,1 4,1 5,-1 5,0 4,1 4,-2 5,137 35,-171-30,-2 3,0 3,-1 3,-2 2,0 3,84 61,-83-46,-3 3,-1 2,-3 2,-2 3,67 95,-64-71,-4 2,-3 2,-4 1,64 181,-82-181,-5 1,-3 1,-4 0,-4 1,-1 172,-18-109,-7-1,-37 164,-1-89,-93 246,-169 281,90-307,-347 513,336-618,-534 590,385-567,305-299,-3-4,-107 59,116-81,-2-4,-1-2,-2-4,-1-4,-111 21,118-33,-1-4,-1-3,0-3,1-3,-1-4,-80-14,109 9,1-2,-51-19,78 24,-1-1,1-1,0-1,1-1,0 0,-30-26,37 27,0-2,1 1,0-1,1 0,1-1,0 0,0 0,1-1,1 0,0 0,-4-15,2-5,2 0,0-1,3 1,1 0,1-1,2 1,1-1,9-38,9-21,4 0,4 2,74-156,285-444,187-157,140-56,83 71,22 143,-69 185,-555 395,258-105,-340 169,3 6,188-40,-228 67,1 2,1 5,131 5,-155 4,0 3,0 3,-1 2,78 26,-92-22,-1 1,-1 3,0 1,-2 2,0 1,44 37,-35-18,-2 1,-2 2,-2 1,-1 3,-3 1,-2 1,49 105,-43-65,-4 1,-4 2,-4 1,18 122,-32-125,-4 2,-3-1,-10 110,-8-63,-7-1,-43 163,-139 336,-39-36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7.38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0,'1344'1344,"-1330"-1330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0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8T13:35:08.38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58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74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42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26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03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54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25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1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46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10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3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6E6AB8A-BDE0-4993-802C-937C022D52E4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0A13085A-2700-41EB-83D8-FF2853166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612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customXml" Target="../ink/ink1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2.jpe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76.xml"/><Relationship Id="rId12" Type="http://schemas.openxmlformats.org/officeDocument/2006/relationships/customXml" Target="../ink/ink80.xml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5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10" Type="http://schemas.openxmlformats.org/officeDocument/2006/relationships/customXml" Target="../ink/ink79.xml"/><Relationship Id="rId4" Type="http://schemas.openxmlformats.org/officeDocument/2006/relationships/customXml" Target="../ink/ink74.xml"/><Relationship Id="rId9" Type="http://schemas.openxmlformats.org/officeDocument/2006/relationships/customXml" Target="../ink/ink78.xml"/><Relationship Id="rId1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84.xml"/><Relationship Id="rId12" Type="http://schemas.openxmlformats.org/officeDocument/2006/relationships/customXml" Target="../ink/ink88.xml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3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customXml" Target="../ink/ink87.xml"/><Relationship Id="rId4" Type="http://schemas.openxmlformats.org/officeDocument/2006/relationships/customXml" Target="../ink/ink82.xml"/><Relationship Id="rId9" Type="http://schemas.openxmlformats.org/officeDocument/2006/relationships/customXml" Target="../ink/ink86.xml"/><Relationship Id="rId1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92.xml"/><Relationship Id="rId12" Type="http://schemas.openxmlformats.org/officeDocument/2006/relationships/customXml" Target="../ink/ink96.xml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1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customXml" Target="../ink/ink95.xml"/><Relationship Id="rId4" Type="http://schemas.openxmlformats.org/officeDocument/2006/relationships/customXml" Target="../ink/ink90.xml"/><Relationship Id="rId9" Type="http://schemas.openxmlformats.org/officeDocument/2006/relationships/customXml" Target="../ink/ink94.xml"/><Relationship Id="rId1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100.xml"/><Relationship Id="rId12" Type="http://schemas.openxmlformats.org/officeDocument/2006/relationships/customXml" Target="../ink/ink104.xml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9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customXml" Target="../ink/ink103.xml"/><Relationship Id="rId4" Type="http://schemas.openxmlformats.org/officeDocument/2006/relationships/customXml" Target="../ink/ink98.xml"/><Relationship Id="rId9" Type="http://schemas.openxmlformats.org/officeDocument/2006/relationships/customXml" Target="../ink/ink10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8.png"/><Relationship Id="rId7" Type="http://schemas.openxmlformats.org/officeDocument/2006/relationships/customXml" Target="../ink/ink13.xml"/><Relationship Id="rId12" Type="http://schemas.openxmlformats.org/officeDocument/2006/relationships/image" Target="../media/image4.jp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customXml" Target="../ink/ink16.xml"/><Relationship Id="rId4" Type="http://schemas.openxmlformats.org/officeDocument/2006/relationships/customXml" Target="../ink/ink11.xml"/><Relationship Id="rId9" Type="http://schemas.openxmlformats.org/officeDocument/2006/relationships/customXml" Target="../ink/ink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20.xml"/><Relationship Id="rId12" Type="http://schemas.openxmlformats.org/officeDocument/2006/relationships/customXml" Target="../ink/ink24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5.jpeg"/><Relationship Id="rId10" Type="http://schemas.openxmlformats.org/officeDocument/2006/relationships/customXml" Target="../ink/ink23.xml"/><Relationship Id="rId4" Type="http://schemas.openxmlformats.org/officeDocument/2006/relationships/customXml" Target="../ink/ink18.xml"/><Relationship Id="rId9" Type="http://schemas.openxmlformats.org/officeDocument/2006/relationships/customXml" Target="../ink/ink22.xml"/><Relationship Id="rId1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28.xml"/><Relationship Id="rId12" Type="http://schemas.openxmlformats.org/officeDocument/2006/relationships/customXml" Target="../ink/ink32.xm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6.jpeg"/><Relationship Id="rId10" Type="http://schemas.openxmlformats.org/officeDocument/2006/relationships/customXml" Target="../ink/ink31.xml"/><Relationship Id="rId4" Type="http://schemas.openxmlformats.org/officeDocument/2006/relationships/customXml" Target="../ink/ink26.xml"/><Relationship Id="rId9" Type="http://schemas.openxmlformats.org/officeDocument/2006/relationships/customXml" Target="../ink/ink30.xml"/><Relationship Id="rId1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36.xml"/><Relationship Id="rId12" Type="http://schemas.openxmlformats.org/officeDocument/2006/relationships/customXml" Target="../ink/ink40.xml"/><Relationship Id="rId2" Type="http://schemas.openxmlformats.org/officeDocument/2006/relationships/customXml" Target="../ink/ink3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customXml" Target="../ink/ink39.xml"/><Relationship Id="rId4" Type="http://schemas.openxmlformats.org/officeDocument/2006/relationships/customXml" Target="../ink/ink34.xml"/><Relationship Id="rId9" Type="http://schemas.openxmlformats.org/officeDocument/2006/relationships/customXml" Target="../ink/ink38.xml"/><Relationship Id="rId1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44.xml"/><Relationship Id="rId12" Type="http://schemas.openxmlformats.org/officeDocument/2006/relationships/customXml" Target="../ink/ink48.xml"/><Relationship Id="rId2" Type="http://schemas.openxmlformats.org/officeDocument/2006/relationships/customXml" Target="../ink/ink4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customXml" Target="../ink/ink47.xml"/><Relationship Id="rId4" Type="http://schemas.openxmlformats.org/officeDocument/2006/relationships/customXml" Target="../ink/ink42.xml"/><Relationship Id="rId9" Type="http://schemas.openxmlformats.org/officeDocument/2006/relationships/customXml" Target="../ink/ink46.xml"/><Relationship Id="rId1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52.xml"/><Relationship Id="rId12" Type="http://schemas.openxmlformats.org/officeDocument/2006/relationships/customXml" Target="../ink/ink56.xml"/><Relationship Id="rId2" Type="http://schemas.openxmlformats.org/officeDocument/2006/relationships/customXml" Target="../ink/ink49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1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customXml" Target="../ink/ink55.xml"/><Relationship Id="rId4" Type="http://schemas.openxmlformats.org/officeDocument/2006/relationships/customXml" Target="../ink/ink50.xml"/><Relationship Id="rId9" Type="http://schemas.openxmlformats.org/officeDocument/2006/relationships/customXml" Target="../ink/ink54.xml"/><Relationship Id="rId1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60.xml"/><Relationship Id="rId12" Type="http://schemas.openxmlformats.org/officeDocument/2006/relationships/customXml" Target="../ink/ink64.xml"/><Relationship Id="rId2" Type="http://schemas.openxmlformats.org/officeDocument/2006/relationships/customXml" Target="../ink/ink5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9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customXml" Target="../ink/ink63.xml"/><Relationship Id="rId4" Type="http://schemas.openxmlformats.org/officeDocument/2006/relationships/customXml" Target="../ink/ink58.xml"/><Relationship Id="rId9" Type="http://schemas.openxmlformats.org/officeDocument/2006/relationships/customXml" Target="../ink/ink62.xml"/><Relationship Id="rId1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68.xml"/><Relationship Id="rId12" Type="http://schemas.openxmlformats.org/officeDocument/2006/relationships/customXml" Target="../ink/ink72.xml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7.xml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customXml" Target="../ink/ink71.xml"/><Relationship Id="rId4" Type="http://schemas.openxmlformats.org/officeDocument/2006/relationships/customXml" Target="../ink/ink66.xml"/><Relationship Id="rId9" Type="http://schemas.openxmlformats.org/officeDocument/2006/relationships/customXml" Target="../ink/ink70.xml"/><Relationship Id="rId1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488" y="286175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488" y="286175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82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44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008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768" y="-195223"/>
                <a:ext cx="3374640" cy="29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DD008A-173E-4639-BBF0-50BD9D90094C}"/>
                  </a:ext>
                </a:extLst>
              </p14:cNvPr>
              <p14:cNvContentPartPr/>
              <p14:nvPr/>
            </p14:nvContentPartPr>
            <p14:xfrm>
              <a:off x="5280928" y="219265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DD008A-173E-4639-BBF0-50BD9D9009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6928" y="2085017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Web Application Development - Ewebcore Technologies">
            <a:extLst>
              <a:ext uri="{FF2B5EF4-FFF2-40B4-BE49-F238E27FC236}">
                <a16:creationId xmlns:a16="http://schemas.microsoft.com/office/drawing/2014/main" id="{4E8BCC92-0FF6-4A89-8624-CB295B404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28" y="37190"/>
            <a:ext cx="4682840" cy="358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300+ Free Web Developer &amp; Coding Images">
            <a:extLst>
              <a:ext uri="{FF2B5EF4-FFF2-40B4-BE49-F238E27FC236}">
                <a16:creationId xmlns:a16="http://schemas.microsoft.com/office/drawing/2014/main" id="{528B1540-2CD9-4C90-BBA1-1968E28BA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8" y="3745617"/>
            <a:ext cx="4682840" cy="292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8BF95A-D4C8-457D-A326-6C1D07D70963}"/>
              </a:ext>
            </a:extLst>
          </p:cNvPr>
          <p:cNvSpPr txBox="1"/>
          <p:nvPr/>
        </p:nvSpPr>
        <p:spPr>
          <a:xfrm>
            <a:off x="5298527" y="404581"/>
            <a:ext cx="5814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1A838E"/>
                </a:solidFill>
                <a:latin typeface="Algerian" panose="04020705040A02060702" pitchFamily="82" charset="0"/>
              </a:rPr>
              <a:t>                              A  PROJECT</a:t>
            </a:r>
          </a:p>
          <a:p>
            <a:r>
              <a:rPr lang="en-US" sz="2200" b="1" dirty="0">
                <a:solidFill>
                  <a:srgbClr val="1A838E"/>
                </a:solidFill>
                <a:latin typeface="Algerian" panose="04020705040A02060702" pitchFamily="82" charset="0"/>
              </a:rPr>
              <a:t>                                      ON </a:t>
            </a:r>
          </a:p>
          <a:p>
            <a:r>
              <a:rPr lang="en-US" sz="2200" b="1" dirty="0">
                <a:solidFill>
                  <a:srgbClr val="1A838E"/>
                </a:solidFill>
                <a:latin typeface="Algerian" panose="04020705040A02060702" pitchFamily="82" charset="0"/>
              </a:rPr>
              <a:t>           WEB APPLICATION DEVELOPMENT </a:t>
            </a:r>
            <a:endParaRPr lang="en-IN" sz="2200" b="1" dirty="0">
              <a:solidFill>
                <a:srgbClr val="1A838E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601A896A-8CF9-4A16-9233-F4EBC3967758}"/>
              </a:ext>
            </a:extLst>
          </p:cNvPr>
          <p:cNvSpPr/>
          <p:nvPr/>
        </p:nvSpPr>
        <p:spPr>
          <a:xfrm>
            <a:off x="7249886" y="4432041"/>
            <a:ext cx="3051110" cy="587828"/>
          </a:xfrm>
          <a:prstGeom prst="homePlat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ighlight>
                <a:srgbClr val="FF00FF"/>
              </a:highlight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718F6420-0DBF-4F3E-BC2F-93FED2F2D1C3}"/>
              </a:ext>
            </a:extLst>
          </p:cNvPr>
          <p:cNvSpPr/>
          <p:nvPr/>
        </p:nvSpPr>
        <p:spPr>
          <a:xfrm rot="10800000">
            <a:off x="7249886" y="5330890"/>
            <a:ext cx="3051110" cy="587828"/>
          </a:xfrm>
          <a:prstGeom prst="homePlat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70DD4-4109-4195-A0B8-E229B3FE9F70}"/>
              </a:ext>
            </a:extLst>
          </p:cNvPr>
          <p:cNvSpPr txBox="1"/>
          <p:nvPr/>
        </p:nvSpPr>
        <p:spPr>
          <a:xfrm>
            <a:off x="7249886" y="4217437"/>
            <a:ext cx="2453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KHUSHI AGRAWAL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1BM20IS066</a:t>
            </a:r>
            <a:endParaRPr lang="en-IN" sz="1600" dirty="0">
              <a:latin typeface="Lucida Console" panose="020B06090405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0113F-D590-47E3-B779-97DB532A6CA2}"/>
              </a:ext>
            </a:extLst>
          </p:cNvPr>
          <p:cNvSpPr txBox="1"/>
          <p:nvPr/>
        </p:nvSpPr>
        <p:spPr>
          <a:xfrm>
            <a:off x="7613780" y="5359455"/>
            <a:ext cx="2948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           VIGNESH JR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1BM20IS181</a:t>
            </a:r>
            <a:endParaRPr lang="en-IN" sz="1600" dirty="0">
              <a:latin typeface="Lucida Console" panose="020B060904050402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399CD6-171C-4A35-A20A-C0A638E6CE58}"/>
              </a:ext>
            </a:extLst>
          </p:cNvPr>
          <p:cNvSpPr/>
          <p:nvPr/>
        </p:nvSpPr>
        <p:spPr>
          <a:xfrm>
            <a:off x="6830008" y="3653090"/>
            <a:ext cx="4049485" cy="23552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984A9-A868-45AC-AA5F-201BDE9BE2E9}"/>
              </a:ext>
            </a:extLst>
          </p:cNvPr>
          <p:cNvSpPr txBox="1"/>
          <p:nvPr/>
        </p:nvSpPr>
        <p:spPr>
          <a:xfrm>
            <a:off x="7707086" y="3601616"/>
            <a:ext cx="285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A838E"/>
                </a:solidFill>
              </a:rPr>
              <a:t>         ISE   3 B</a:t>
            </a:r>
            <a:endParaRPr lang="en-IN" dirty="0">
              <a:solidFill>
                <a:srgbClr val="1A83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7920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A6E57-7DBF-4A53-B3A4-0F692927C5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171B63-6750-491E-9038-50ABAFE764A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658" t="4436" r="2051" b="4180"/>
          <a:stretch/>
        </p:blipFill>
        <p:spPr>
          <a:xfrm>
            <a:off x="906509" y="1752395"/>
            <a:ext cx="9823695" cy="4835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3434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CONCLUSION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A6E57-7DBF-4A53-B3A4-0F692927C5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6D3EA-B2CF-4486-8B22-CA90BDE74254}"/>
              </a:ext>
            </a:extLst>
          </p:cNvPr>
          <p:cNvSpPr txBox="1"/>
          <p:nvPr/>
        </p:nvSpPr>
        <p:spPr>
          <a:xfrm>
            <a:off x="897539" y="1533551"/>
            <a:ext cx="1008392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Programing Languages:-</a:t>
            </a:r>
          </a:p>
          <a:p>
            <a:r>
              <a:rPr lang="en-US" sz="2000" dirty="0"/>
              <a:t> ➢ HTML (</a:t>
            </a:r>
            <a:r>
              <a:rPr lang="en-US" sz="2000" dirty="0" err="1"/>
              <a:t>HyperText</a:t>
            </a:r>
            <a:r>
              <a:rPr lang="en-US" sz="2000" dirty="0"/>
              <a:t> Markup Language)  </a:t>
            </a:r>
          </a:p>
          <a:p>
            <a:r>
              <a:rPr lang="en-US" sz="2000" dirty="0"/>
              <a:t>➢ CSS (Cascading Style Sheets)  </a:t>
            </a:r>
          </a:p>
          <a:p>
            <a:r>
              <a:rPr lang="en-US" sz="2000" dirty="0"/>
              <a:t>➢ JS (Java Script)  </a:t>
            </a:r>
          </a:p>
          <a:p>
            <a:r>
              <a:rPr lang="en-US" sz="2000" dirty="0"/>
              <a:t>➢ PHP (Hypertext Preprocessor)  </a:t>
            </a:r>
          </a:p>
          <a:p>
            <a:r>
              <a:rPr lang="en-US" sz="2000" dirty="0"/>
              <a:t>➢ MySQL (My Structured Query Language)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user will be able to see the Homepage of the website as soon as they open the college finder website. </a:t>
            </a:r>
          </a:p>
          <a:p>
            <a:r>
              <a:rPr lang="en-US" sz="2000" dirty="0"/>
              <a:t> The Home page consists of the links to all other pages, and also contact link details.  </a:t>
            </a:r>
          </a:p>
          <a:p>
            <a:r>
              <a:rPr lang="en-US" sz="2000" dirty="0"/>
              <a:t> There is a Feedback button, and when a user clicks on it, they will be able to contact us through it. </a:t>
            </a:r>
          </a:p>
          <a:p>
            <a:endParaRPr lang="en-US" sz="2000" dirty="0"/>
          </a:p>
          <a:p>
            <a:r>
              <a:rPr lang="en-US" sz="2000" dirty="0"/>
              <a:t> In the feedback page, the user can have all their queries cleared and mail us for further details .</a:t>
            </a:r>
          </a:p>
          <a:p>
            <a:r>
              <a:rPr lang="en-US" sz="20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355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CONCLUSION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A6E57-7DBF-4A53-B3A4-0F692927C5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6D3EA-B2CF-4486-8B22-CA90BDE74254}"/>
              </a:ext>
            </a:extLst>
          </p:cNvPr>
          <p:cNvSpPr txBox="1"/>
          <p:nvPr/>
        </p:nvSpPr>
        <p:spPr>
          <a:xfrm>
            <a:off x="734128" y="1947189"/>
            <a:ext cx="102473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is login page for the users where they can sign up, already signed up users can login their.</a:t>
            </a:r>
          </a:p>
          <a:p>
            <a:r>
              <a:rPr lang="en-US" sz="2000" dirty="0"/>
              <a:t> Upon clicking the login button, the user will be redirected to a Sign Up page, where they need to enter their Email ID and Password.</a:t>
            </a:r>
          </a:p>
          <a:p>
            <a:endParaRPr lang="en-US" sz="2000" dirty="0"/>
          </a:p>
          <a:p>
            <a:r>
              <a:rPr lang="en-US" sz="2000" dirty="0"/>
              <a:t>In the About Us page, there are different sections  ○ College finder information○ Different colleges available○ What is the main aim of the website○ Who We Are .  ➢ The Contact Us page contains, the contact number, the social media handles of the organization, and they can also send a mail at  Khushi Agrawal Information Science. </a:t>
            </a:r>
          </a:p>
          <a:p>
            <a:endParaRPr lang="en-US" sz="2000" dirty="0"/>
          </a:p>
          <a:p>
            <a:r>
              <a:rPr lang="en-US" sz="2000" dirty="0"/>
              <a:t>  The main page of the website is college finder which helps u select college of rank and liking. This page contains a text bar where you enter your rank in various exams you have attended and provides you with the right college information.</a:t>
            </a:r>
          </a:p>
          <a:p>
            <a:endParaRPr lang="en-US" sz="2000" dirty="0"/>
          </a:p>
          <a:p>
            <a:r>
              <a:rPr lang="en-US" sz="2000" dirty="0"/>
              <a:t>This marks the end of the College Finder Website.</a:t>
            </a:r>
            <a:endParaRPr lang="en-I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4653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C1F4E646-76E5-41A4-B610-CE26AE0F4A6A}"/>
              </a:ext>
            </a:extLst>
          </p:cNvPr>
          <p:cNvSpPr/>
          <p:nvPr/>
        </p:nvSpPr>
        <p:spPr>
          <a:xfrm rot="20430088">
            <a:off x="4112787" y="1912366"/>
            <a:ext cx="3241760" cy="1344696"/>
          </a:xfrm>
          <a:prstGeom prst="rightArrow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F4F9D7-CD54-4A60-A7EC-A45402DCB154}"/>
              </a:ext>
            </a:extLst>
          </p:cNvPr>
          <p:cNvSpPr/>
          <p:nvPr/>
        </p:nvSpPr>
        <p:spPr>
          <a:xfrm rot="9560890" flipV="1">
            <a:off x="4422751" y="3119525"/>
            <a:ext cx="3263760" cy="1384275"/>
          </a:xfrm>
          <a:prstGeom prst="rightArrow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odoni MT Black" panose="02070A03080606020203" pitchFamily="18" charset="0"/>
              </a:rPr>
              <a:t>YOU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8912EA-2037-4675-A14B-6BC3C58322C7}"/>
              </a:ext>
            </a:extLst>
          </p:cNvPr>
          <p:cNvSpPr txBox="1"/>
          <p:nvPr/>
        </p:nvSpPr>
        <p:spPr>
          <a:xfrm rot="20408231">
            <a:off x="4250633" y="2147102"/>
            <a:ext cx="421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 Black" panose="02070A03080606020203" pitchFamily="18" charset="0"/>
              </a:rPr>
              <a:t>      THANK</a:t>
            </a:r>
            <a:endParaRPr lang="en-IN" sz="24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94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16B7B3E-BE15-477E-8DB9-A146BB3D6065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E25FD-5B28-46FE-90D6-EB7C6E061EEB}"/>
              </a:ext>
            </a:extLst>
          </p:cNvPr>
          <p:cNvSpPr txBox="1"/>
          <p:nvPr/>
        </p:nvSpPr>
        <p:spPr>
          <a:xfrm>
            <a:off x="3249088" y="727788"/>
            <a:ext cx="6930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ritannic Bold" panose="020B0903060703020204" pitchFamily="34" charset="0"/>
              </a:rPr>
              <a:t>         COLLEGE ALLOCATOR</a:t>
            </a:r>
            <a:endParaRPr lang="en-IN" sz="3200" dirty="0">
              <a:latin typeface="Britannic Bold" panose="020B0903060703020204" pitchFamily="34" charset="0"/>
            </a:endParaRP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17FDA383-6747-4F77-AAFF-F92835F4D361}"/>
              </a:ext>
            </a:extLst>
          </p:cNvPr>
          <p:cNvSpPr/>
          <p:nvPr/>
        </p:nvSpPr>
        <p:spPr>
          <a:xfrm>
            <a:off x="4749282" y="1970199"/>
            <a:ext cx="2788413" cy="4719129"/>
          </a:xfrm>
          <a:prstGeom prst="verticalScroll">
            <a:avLst/>
          </a:prstGeom>
          <a:solidFill>
            <a:srgbClr val="135F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70BE4-2410-43BC-BC07-FE3BD42D542D}"/>
              </a:ext>
            </a:extLst>
          </p:cNvPr>
          <p:cNvSpPr txBox="1"/>
          <p:nvPr/>
        </p:nvSpPr>
        <p:spPr>
          <a:xfrm>
            <a:off x="5057192" y="2258008"/>
            <a:ext cx="23419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</a:p>
          <a:p>
            <a:endParaRPr lang="en-US" dirty="0"/>
          </a:p>
          <a:p>
            <a:r>
              <a:rPr lang="en-US" dirty="0"/>
              <a:t>    CONTENTS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AIM</a:t>
            </a:r>
          </a:p>
          <a:p>
            <a:pPr marL="342900" indent="-342900">
              <a:buAutoNum type="arabicPeriod"/>
            </a:pPr>
            <a:r>
              <a:rPr lang="en-US" dirty="0"/>
              <a:t>OBJECTIVE</a:t>
            </a:r>
          </a:p>
          <a:p>
            <a:pPr marL="342900" indent="-342900">
              <a:buAutoNum type="arabicPeriod"/>
            </a:pPr>
            <a:r>
              <a:rPr lang="en-US" dirty="0"/>
              <a:t>RESULT</a:t>
            </a:r>
          </a:p>
          <a:p>
            <a:pPr marL="342900" indent="-342900">
              <a:buAutoNum type="arabicPeriod"/>
            </a:pPr>
            <a:r>
              <a:rPr lang="en-US" dirty="0"/>
              <a:t>CONCLUSION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A165E7-B62E-4D1B-8C18-F3FF8620C3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4563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AIM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77EC54-3D12-45FF-9EE1-8A4196AC952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050" name="Picture 2" descr="Confused Female Student Laying Between Stacks Stock Photo (Edit Now)  420916372">
            <a:extLst>
              <a:ext uri="{FF2B5EF4-FFF2-40B4-BE49-F238E27FC236}">
                <a16:creationId xmlns:a16="http://schemas.microsoft.com/office/drawing/2014/main" id="{988293B2-05C0-480A-8095-77F10EAE7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t="2270" b="4676"/>
          <a:stretch/>
        </p:blipFill>
        <p:spPr bwMode="auto">
          <a:xfrm>
            <a:off x="1080642" y="2635850"/>
            <a:ext cx="3014416" cy="290617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06695-F0DF-434B-B3EE-390E85F0BEA2}"/>
              </a:ext>
            </a:extLst>
          </p:cNvPr>
          <p:cNvSpPr txBox="1"/>
          <p:nvPr/>
        </p:nvSpPr>
        <p:spPr>
          <a:xfrm>
            <a:off x="5233408" y="2528596"/>
            <a:ext cx="55341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Generally, after completing their PUC, most students are found in a state of dilemma about which college to choose. After having appeared for various competitive exams ,they eagerly wait for the counselling or college allotment process to begin.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Our website predicts colleges which a student might be allocated in advance based on his/her rank, which eases their decision making and helps them find a suitable college.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774624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OBJECTIVE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F3368-AC24-47AE-8252-9DCD0D90119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4" name="Picture 2" descr="Private College vs. State College: The Debate | College Covered">
            <a:extLst>
              <a:ext uri="{FF2B5EF4-FFF2-40B4-BE49-F238E27FC236}">
                <a16:creationId xmlns:a16="http://schemas.microsoft.com/office/drawing/2014/main" id="{178F4558-A704-4DA4-B99E-5868C298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50" y="2557499"/>
            <a:ext cx="3165008" cy="28729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16F311-71E6-43DE-985D-BF260E5802DB}"/>
              </a:ext>
            </a:extLst>
          </p:cNvPr>
          <p:cNvSpPr txBox="1"/>
          <p:nvPr/>
        </p:nvSpPr>
        <p:spPr>
          <a:xfrm>
            <a:off x="5623157" y="1894247"/>
            <a:ext cx="4780475" cy="533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created a website</a:t>
            </a:r>
            <a:r>
              <a:rPr lang="en-IN" sz="2000" dirty="0"/>
              <a:t> that helps students predict the college which is going to be allocated to them before the counselling starts on the basis of their ranks.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They are provided with a list of colleges and the specific branch which would be allocated to them most probably with maximum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 case of any queries or help they can reach out to us at anytime. We have provided our contact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0442428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RESULT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28E102-1731-4536-B26C-B2900ACF1F4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052C01-C4CD-4CA7-84C0-D4858210255A}"/>
              </a:ext>
            </a:extLst>
          </p:cNvPr>
          <p:cNvSpPr txBox="1"/>
          <p:nvPr/>
        </p:nvSpPr>
        <p:spPr>
          <a:xfrm>
            <a:off x="648110" y="1676264"/>
            <a:ext cx="9170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u="sng" dirty="0"/>
              <a:t>Here are the snapshots of the results: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1DDB39-1580-4587-80D4-4AAAF71729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413" y="2560923"/>
            <a:ext cx="5339873" cy="2836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29EC8-1DAB-47A8-B064-791933E1DC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565383">
            <a:off x="6032163" y="2307168"/>
            <a:ext cx="4957964" cy="33798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544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A6E57-7DBF-4A53-B3A4-0F692927C5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3EA134-7164-4609-8152-F90A70C681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094" y="1765910"/>
            <a:ext cx="5787960" cy="30748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B8A3D2-E970-4FCD-AFF0-F67F8B390BC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0481" t="6935" r="24974"/>
          <a:stretch/>
        </p:blipFill>
        <p:spPr>
          <a:xfrm>
            <a:off x="6618701" y="1691671"/>
            <a:ext cx="4188006" cy="464848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30277ED-E376-48F7-91C7-B3B321078CA5}"/>
              </a:ext>
            </a:extLst>
          </p:cNvPr>
          <p:cNvCxnSpPr>
            <a:cxnSpLocks/>
          </p:cNvCxnSpPr>
          <p:nvPr/>
        </p:nvCxnSpPr>
        <p:spPr>
          <a:xfrm>
            <a:off x="4049486" y="5075853"/>
            <a:ext cx="2155371" cy="8584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38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A6E57-7DBF-4A53-B3A4-0F692927C5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329BC1-706E-49C0-9116-22AE5E96B81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873"/>
          <a:stretch/>
        </p:blipFill>
        <p:spPr>
          <a:xfrm>
            <a:off x="503728" y="2019020"/>
            <a:ext cx="6783355" cy="32118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0EC8A1-265B-48D1-A7F2-56FECDC506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2533"/>
          <a:stretch/>
        </p:blipFill>
        <p:spPr>
          <a:xfrm>
            <a:off x="5592272" y="3484207"/>
            <a:ext cx="6096000" cy="28326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253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A6E57-7DBF-4A53-B3A4-0F692927C5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329143-1386-4BA7-BFDC-7320C463090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944" t="18872" r="15222" b="3061"/>
          <a:stretch/>
        </p:blipFill>
        <p:spPr>
          <a:xfrm>
            <a:off x="645208" y="2238238"/>
            <a:ext cx="5709281" cy="3402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105EC5-F5A3-4C02-95A4-89D06906B15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661" r="26040" b="17641"/>
          <a:stretch/>
        </p:blipFill>
        <p:spPr>
          <a:xfrm>
            <a:off x="6554608" y="1795702"/>
            <a:ext cx="4144997" cy="42874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811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14:cNvPr>
              <p14:cNvContentPartPr/>
              <p14:nvPr/>
            </p14:nvContentPartPr>
            <p14:xfrm>
              <a:off x="155968" y="2391230"/>
              <a:ext cx="489240" cy="48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43396-8178-463E-BF95-851C0C033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68" y="2283230"/>
                <a:ext cx="59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2F05B-B5DB-411C-AB50-A58F5C3E8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14:cNvPr>
              <p14:cNvContentPartPr/>
              <p14:nvPr/>
            </p14:nvContentPartPr>
            <p14:xfrm>
              <a:off x="734128" y="29693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F52C9-F64A-47BE-9269-1FD0B1301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128" y="28613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14:cNvPr>
              <p14:cNvContentPartPr/>
              <p14:nvPr/>
            </p14:nvContentPartPr>
            <p14:xfrm>
              <a:off x="3132448" y="176591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3DF962-38A1-40F7-9BD4-2C1C8B4E0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8448" y="1657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14:cNvPr>
              <p14:cNvContentPartPr/>
              <p14:nvPr/>
            </p14:nvContentPartPr>
            <p14:xfrm>
              <a:off x="3249088" y="18829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1A168-F0B3-41BD-A5F7-5C48D27D53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5088" y="17749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14:cNvPr>
              <p14:cNvContentPartPr/>
              <p14:nvPr/>
            </p14:nvContentPartPr>
            <p14:xfrm>
              <a:off x="1940848" y="18659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50E714-29FD-46CE-92DD-28AEB6EAF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848" y="78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14:cNvPr>
              <p14:cNvContentPartPr/>
              <p14:nvPr/>
            </p14:nvContentPartPr>
            <p14:xfrm>
              <a:off x="503728" y="37190"/>
              <a:ext cx="1350720" cy="128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541FA-B26B-4B3D-AF62-011AAA6BE1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728" y="-70810"/>
                <a:ext cx="145836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14:cNvPr>
              <p14:cNvContentPartPr/>
              <p14:nvPr/>
            </p14:nvContentPartPr>
            <p14:xfrm>
              <a:off x="1966408" y="-87583"/>
              <a:ext cx="3267000" cy="2745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50D2AA-F91E-434C-8ABF-5F982343B0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2408" y="-195583"/>
                <a:ext cx="3374640" cy="2960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1D86CC2-F6A6-4596-A059-C3AA924B62D3}"/>
              </a:ext>
            </a:extLst>
          </p:cNvPr>
          <p:cNvSpPr/>
          <p:nvPr/>
        </p:nvSpPr>
        <p:spPr>
          <a:xfrm>
            <a:off x="0" y="541176"/>
            <a:ext cx="12192000" cy="849085"/>
          </a:xfrm>
          <a:prstGeom prst="rect">
            <a:avLst/>
          </a:prstGeom>
          <a:solidFill>
            <a:srgbClr val="135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Britannic Bold" panose="020B0903060703020204" pitchFamily="34" charset="0"/>
              </a:rPr>
              <a:t>  </a:t>
            </a: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4A6E57-7DBF-4A53-B3A4-0F692927C5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7"/>
          <a:stretch/>
        </p:blipFill>
        <p:spPr>
          <a:xfrm>
            <a:off x="155968" y="397886"/>
            <a:ext cx="1375006" cy="9923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FE170E-7F9B-45AA-B0EB-4C14D4F9BF9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87" t="7721" b="16840"/>
          <a:stretch/>
        </p:blipFill>
        <p:spPr>
          <a:xfrm>
            <a:off x="962853" y="1822416"/>
            <a:ext cx="9692706" cy="45125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71682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iew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246</TotalTime>
  <Words>505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Bodoni MT Black</vt:lpstr>
      <vt:lpstr>Britannic Bold</vt:lpstr>
      <vt:lpstr>Century Schoolbook</vt:lpstr>
      <vt:lpstr>Lucida Console</vt:lpstr>
      <vt:lpstr>Wingdings 2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Khushi Agrawal</dc:creator>
  <cp:lastModifiedBy>Khushi Agrawal</cp:lastModifiedBy>
  <cp:revision>4</cp:revision>
  <dcterms:created xsi:type="dcterms:W3CDTF">2022-02-28T13:31:23Z</dcterms:created>
  <dcterms:modified xsi:type="dcterms:W3CDTF">2022-02-28T17:41:54Z</dcterms:modified>
</cp:coreProperties>
</file>